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2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0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8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0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EFD4-EF0F-9646-A0E8-F0E00A63AD4C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BFE8-9268-224F-9E6B-F1230262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6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448" y="-1166079"/>
            <a:ext cx="6996473" cy="93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0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-701352"/>
            <a:ext cx="6110762" cy="814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62" y="0"/>
            <a:ext cx="5298375" cy="70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9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2" y="-843506"/>
            <a:ext cx="6288178" cy="83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45" y="-97547"/>
            <a:ext cx="5335727" cy="71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1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32" y="-352719"/>
            <a:ext cx="6045396" cy="80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4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4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2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92" y="0"/>
            <a:ext cx="6288177" cy="83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7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8387" y="-1098063"/>
            <a:ext cx="7010321" cy="93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1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27" y="0"/>
            <a:ext cx="5961357" cy="79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60" y="-1165177"/>
            <a:ext cx="6017383" cy="80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6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3" y="-1389283"/>
            <a:ext cx="6185462" cy="82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6665" y="-1258505"/>
            <a:ext cx="7082074" cy="94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2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28" y="0"/>
            <a:ext cx="5653211" cy="75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464" y="-1412243"/>
            <a:ext cx="7088780" cy="94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8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68" y="-573732"/>
            <a:ext cx="6064073" cy="80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3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0" y="-212673"/>
            <a:ext cx="5765263" cy="76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9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Lopez</dc:creator>
  <cp:lastModifiedBy>Raymond Lopez</cp:lastModifiedBy>
  <cp:revision>1</cp:revision>
  <dcterms:created xsi:type="dcterms:W3CDTF">2013-08-21T04:39:52Z</dcterms:created>
  <dcterms:modified xsi:type="dcterms:W3CDTF">2013-08-21T05:01:40Z</dcterms:modified>
</cp:coreProperties>
</file>